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58" d="100"/>
          <a:sy n="58" d="100"/>
        </p:scale>
        <p:origin x="629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7AD8-0BC6-4339-8E3F-F790036A60FB}" type="datetimeFigureOut">
              <a:rPr lang="hu-HU" smtClean="0"/>
              <a:pPr/>
              <a:t>2019.01.14.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EF69-99CD-4ECE-BFBF-EFD167D465C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372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7AD8-0BC6-4339-8E3F-F790036A60FB}" type="datetimeFigureOut">
              <a:rPr lang="hu-HU" smtClean="0"/>
              <a:pPr/>
              <a:t>2019.01.14.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EF69-99CD-4ECE-BFBF-EFD167D465C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633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7AD8-0BC6-4339-8E3F-F790036A60FB}" type="datetimeFigureOut">
              <a:rPr lang="hu-HU" smtClean="0"/>
              <a:pPr/>
              <a:t>2019.01.14.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EF69-99CD-4ECE-BFBF-EFD167D465C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9580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7AD8-0BC6-4339-8E3F-F790036A60FB}" type="datetimeFigureOut">
              <a:rPr lang="hu-HU" smtClean="0"/>
              <a:pPr/>
              <a:t>2019.01.14.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EF69-99CD-4ECE-BFBF-EFD167D465C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4353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7AD8-0BC6-4339-8E3F-F790036A60FB}" type="datetimeFigureOut">
              <a:rPr lang="hu-HU" smtClean="0"/>
              <a:pPr/>
              <a:t>2019.01.14.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EF69-99CD-4ECE-BFBF-EFD167D465C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2232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7AD8-0BC6-4339-8E3F-F790036A60FB}" type="datetimeFigureOut">
              <a:rPr lang="hu-HU" smtClean="0"/>
              <a:pPr/>
              <a:t>2019.01.14.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EF69-99CD-4ECE-BFBF-EFD167D465C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4649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7AD8-0BC6-4339-8E3F-F790036A60FB}" type="datetimeFigureOut">
              <a:rPr lang="hu-HU" smtClean="0"/>
              <a:pPr/>
              <a:t>2019.01.14.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EF69-99CD-4ECE-BFBF-EFD167D465C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7803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7AD8-0BC6-4339-8E3F-F790036A60FB}" type="datetimeFigureOut">
              <a:rPr lang="hu-HU" smtClean="0"/>
              <a:pPr/>
              <a:t>2019.01.14.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EF69-99CD-4ECE-BFBF-EFD167D465C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7116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7AD8-0BC6-4339-8E3F-F790036A60FB}" type="datetimeFigureOut">
              <a:rPr lang="hu-HU" smtClean="0"/>
              <a:pPr/>
              <a:t>2019.01.14.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EF69-99CD-4ECE-BFBF-EFD167D465C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589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7AD8-0BC6-4339-8E3F-F790036A60FB}" type="datetimeFigureOut">
              <a:rPr lang="hu-HU" smtClean="0"/>
              <a:pPr/>
              <a:t>2019.01.14.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EF69-99CD-4ECE-BFBF-EFD167D465C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46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7AD8-0BC6-4339-8E3F-F790036A60FB}" type="datetimeFigureOut">
              <a:rPr lang="hu-HU" smtClean="0"/>
              <a:pPr/>
              <a:t>2019.01.14.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EF69-99CD-4ECE-BFBF-EFD167D465C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41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7AD8-0BC6-4339-8E3F-F790036A60FB}" type="datetimeFigureOut">
              <a:rPr lang="hu-HU" smtClean="0"/>
              <a:pPr/>
              <a:t>2019.01.14.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EF69-99CD-4ECE-BFBF-EFD167D465C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712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7AD8-0BC6-4339-8E3F-F790036A60FB}" type="datetimeFigureOut">
              <a:rPr lang="hu-HU" smtClean="0"/>
              <a:pPr/>
              <a:t>2019.01.14.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EF69-99CD-4ECE-BFBF-EFD167D465C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36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7AD8-0BC6-4339-8E3F-F790036A60FB}" type="datetimeFigureOut">
              <a:rPr lang="hu-HU" smtClean="0"/>
              <a:pPr/>
              <a:t>2019.01.14.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EF69-99CD-4ECE-BFBF-EFD167D465C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177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7AD8-0BC6-4339-8E3F-F790036A60FB}" type="datetimeFigureOut">
              <a:rPr lang="hu-HU" smtClean="0"/>
              <a:pPr/>
              <a:t>2019.01.14.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EF69-99CD-4ECE-BFBF-EFD167D465C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033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7AD8-0BC6-4339-8E3F-F790036A60FB}" type="datetimeFigureOut">
              <a:rPr lang="hu-HU" smtClean="0"/>
              <a:pPr/>
              <a:t>2019.01.14.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EF69-99CD-4ECE-BFBF-EFD167D465C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191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7AD8-0BC6-4339-8E3F-F790036A60FB}" type="datetimeFigureOut">
              <a:rPr lang="hu-HU" smtClean="0"/>
              <a:pPr/>
              <a:t>2019.01.14.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EF69-99CD-4ECE-BFBF-EFD167D465C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019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92E7AD8-0BC6-4339-8E3F-F790036A60FB}" type="datetimeFigureOut">
              <a:rPr lang="hu-HU" smtClean="0"/>
              <a:pPr/>
              <a:t>2019.01.14.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8EF69-99CD-4ECE-BFBF-EFD167D465C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9527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Hogyan csináljam meg a könyvtári informatika házimat?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7</a:t>
            </a:r>
            <a:r>
              <a:rPr lang="hu-HU" dirty="0" smtClean="0"/>
              <a:t>. évfolyamosok számára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54441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Fontos tudnivalók: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A téma kiválasztása :2019. február 4. 16:00-ig.</a:t>
            </a:r>
          </a:p>
          <a:p>
            <a:endParaRPr lang="hu-HU" dirty="0"/>
          </a:p>
          <a:p>
            <a:r>
              <a:rPr lang="hu-HU" dirty="0" smtClean="0"/>
              <a:t>A vázlat leadási határideje: 2019. február 18. 16:00 –ig.</a:t>
            </a:r>
          </a:p>
          <a:p>
            <a:r>
              <a:rPr lang="hu-HU" dirty="0" smtClean="0"/>
              <a:t>A ppt leadási határideje: március 11. 16:00 –ig.</a:t>
            </a:r>
          </a:p>
          <a:p>
            <a:r>
              <a:rPr lang="hu-HU" dirty="0" smtClean="0"/>
              <a:t>A bemutatók </a:t>
            </a:r>
            <a:r>
              <a:rPr lang="hu-HU" dirty="0"/>
              <a:t>2019. március </a:t>
            </a:r>
            <a:r>
              <a:rPr lang="hu-HU" dirty="0" smtClean="0"/>
              <a:t>12-től </a:t>
            </a:r>
            <a:r>
              <a:rPr lang="hu-HU" dirty="0"/>
              <a:t>osztályfőnöki, </a:t>
            </a:r>
            <a:r>
              <a:rPr lang="hu-HU" dirty="0" smtClean="0"/>
              <a:t>magyar, </a:t>
            </a:r>
            <a:r>
              <a:rPr lang="hu-HU" dirty="0"/>
              <a:t>vagy történelem </a:t>
            </a:r>
            <a:r>
              <a:rPr lang="hu-HU" dirty="0" smtClean="0"/>
              <a:t>órán.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- Az anyagot saját adathordozóra (pl.: </a:t>
            </a:r>
            <a:r>
              <a:rPr lang="hu-HU" dirty="0" err="1" smtClean="0"/>
              <a:t>pendrive</a:t>
            </a:r>
            <a:r>
              <a:rPr lang="hu-HU" dirty="0" smtClean="0"/>
              <a:t>) mentsd!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-  3 érdemjegyet kapsz a munkádra:</a:t>
            </a:r>
          </a:p>
          <a:p>
            <a:pPr marL="0" indent="0">
              <a:buNone/>
            </a:pPr>
            <a:r>
              <a:rPr lang="hu-HU" dirty="0" smtClean="0"/>
              <a:t>1.Informatika - a prezentáció technikai kivitelezése.</a:t>
            </a:r>
          </a:p>
          <a:p>
            <a:pPr marL="0" indent="0">
              <a:buNone/>
            </a:pPr>
            <a:r>
              <a:rPr lang="hu-HU" dirty="0" smtClean="0"/>
              <a:t>2.Könyvtári informatika </a:t>
            </a:r>
            <a:r>
              <a:rPr lang="hu-HU" dirty="0"/>
              <a:t> </a:t>
            </a:r>
            <a:r>
              <a:rPr lang="hu-HU" dirty="0" smtClean="0"/>
              <a:t>- vázlat, könyvtári órai munka, tartalom,  hivatkozás.</a:t>
            </a:r>
          </a:p>
          <a:p>
            <a:pPr marL="0" indent="0">
              <a:buNone/>
            </a:pPr>
            <a:r>
              <a:rPr lang="hu-HU" dirty="0" smtClean="0"/>
              <a:t>3.Magyar irodalom, vagy történelem : a szóbeli előadásmód/tartalmi értékelés.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7312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Tanácsok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u-HU" dirty="0" smtClean="0"/>
              <a:t>Gyűjts információkat a témádhoz!</a:t>
            </a:r>
          </a:p>
          <a:p>
            <a:pPr>
              <a:buFontTx/>
              <a:buChar char="-"/>
            </a:pPr>
            <a:r>
              <a:rPr lang="hu-HU" dirty="0" smtClean="0"/>
              <a:t>Tájékozódj átfogóan, majd szakirodalomból ismerd meg a téma részleteit is.(könyvek, katalógusok, Internet)</a:t>
            </a:r>
          </a:p>
          <a:p>
            <a:pPr>
              <a:buFontTx/>
              <a:buChar char="-"/>
            </a:pPr>
            <a:r>
              <a:rPr lang="hu-HU" dirty="0" smtClean="0"/>
              <a:t>Készíts vázlatot!</a:t>
            </a:r>
          </a:p>
          <a:p>
            <a:pPr>
              <a:buFontTx/>
              <a:buChar char="-"/>
            </a:pPr>
            <a:r>
              <a:rPr lang="hu-HU" dirty="0" smtClean="0"/>
              <a:t>Építsd fel a tartalmi részeket!</a:t>
            </a:r>
          </a:p>
          <a:p>
            <a:pPr>
              <a:buFontTx/>
              <a:buChar char="-"/>
            </a:pPr>
            <a:r>
              <a:rPr lang="hu-HU" dirty="0" smtClean="0"/>
              <a:t>Társaddal beszéld meg ,  melyik rész lesz a te feladatod.</a:t>
            </a:r>
          </a:p>
          <a:p>
            <a:pPr>
              <a:buFontTx/>
              <a:buChar char="-"/>
            </a:pPr>
            <a:r>
              <a:rPr lang="hu-HU" dirty="0" smtClean="0"/>
              <a:t>Készítsd el a prezentációt!</a:t>
            </a:r>
          </a:p>
          <a:p>
            <a:pPr>
              <a:buFontTx/>
              <a:buChar char="-"/>
            </a:pPr>
            <a:r>
              <a:rPr lang="hu-HU" dirty="0" smtClean="0"/>
              <a:t>Írj jegyzéket a felhasznált irodalomról!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9247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Anyaggyűjtéshez 2 egymást követő informatika óra</a:t>
            </a:r>
            <a:r>
              <a:rPr lang="hu-HU" dirty="0"/>
              <a:t> </a:t>
            </a:r>
            <a:r>
              <a:rPr lang="hu-HU" dirty="0" smtClean="0"/>
              <a:t>áll rendelkezésedre: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b="1" dirty="0" smtClean="0"/>
              <a:t>1. A könyvtárban (fél csoport)</a:t>
            </a:r>
          </a:p>
          <a:p>
            <a:endParaRPr lang="hu-HU" dirty="0"/>
          </a:p>
          <a:p>
            <a:r>
              <a:rPr lang="hu-HU" b="1" dirty="0" smtClean="0"/>
              <a:t>Nyomatott dokumentumok</a:t>
            </a:r>
          </a:p>
          <a:p>
            <a:r>
              <a:rPr lang="hu-HU" dirty="0" smtClean="0"/>
              <a:t>Az utolsó dián ezeket az adatokat tüntesd fel:</a:t>
            </a:r>
          </a:p>
          <a:p>
            <a:r>
              <a:rPr lang="hu-HU" dirty="0" smtClean="0"/>
              <a:t>Szerző</a:t>
            </a:r>
          </a:p>
          <a:p>
            <a:r>
              <a:rPr lang="hu-HU" dirty="0" smtClean="0"/>
              <a:t>Cím</a:t>
            </a:r>
          </a:p>
          <a:p>
            <a:r>
              <a:rPr lang="hu-HU" dirty="0" smtClean="0"/>
              <a:t>Kiadó</a:t>
            </a:r>
          </a:p>
          <a:p>
            <a:r>
              <a:rPr lang="hu-HU" dirty="0" smtClean="0"/>
              <a:t>Kiadás helye, ideje</a:t>
            </a:r>
          </a:p>
          <a:p>
            <a:r>
              <a:rPr lang="hu-HU" dirty="0" smtClean="0"/>
              <a:t>Felhasznát oldalak száma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b="1" dirty="0" smtClean="0"/>
              <a:t>2. Informatika teremben </a:t>
            </a:r>
            <a:r>
              <a:rPr lang="hu-HU" dirty="0" smtClean="0"/>
              <a:t>(fél csoport)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b="1" dirty="0" smtClean="0"/>
              <a:t>Internet</a:t>
            </a:r>
          </a:p>
          <a:p>
            <a:r>
              <a:rPr lang="hu-HU" dirty="0"/>
              <a:t>Az utolsó dián ezeket az adatokat tüntesd fel:</a:t>
            </a:r>
          </a:p>
          <a:p>
            <a:r>
              <a:rPr lang="hu-HU" dirty="0" smtClean="0"/>
              <a:t>Szerző</a:t>
            </a:r>
          </a:p>
          <a:p>
            <a:r>
              <a:rPr lang="hu-HU" dirty="0" smtClean="0"/>
              <a:t>Cím</a:t>
            </a:r>
          </a:p>
          <a:p>
            <a:r>
              <a:rPr lang="hu-HU" dirty="0" smtClean="0"/>
              <a:t>URL cím</a:t>
            </a:r>
          </a:p>
          <a:p>
            <a:r>
              <a:rPr lang="hu-HU" dirty="0" smtClean="0"/>
              <a:t>Az utolsó leltöltés dátuma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6407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Milyen forrásokat érdemes használni az anyaggyűjtéshez?</a:t>
            </a:r>
            <a:endParaRPr lang="hu-HU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Könyvtár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Először lexikonokban tájékozódj!</a:t>
            </a:r>
          </a:p>
          <a:p>
            <a:pPr marL="0" indent="0">
              <a:buNone/>
            </a:pPr>
            <a:r>
              <a:rPr lang="hu-HU" dirty="0"/>
              <a:t>Magyar nagylexikon</a:t>
            </a:r>
          </a:p>
          <a:p>
            <a:pPr marL="0" indent="0">
              <a:buNone/>
            </a:pPr>
            <a:r>
              <a:rPr lang="hu-HU" dirty="0"/>
              <a:t>Britannica Hungarica</a:t>
            </a:r>
          </a:p>
          <a:p>
            <a:pPr marL="0" indent="0">
              <a:buNone/>
            </a:pPr>
            <a:r>
              <a:rPr lang="hu-HU" dirty="0"/>
              <a:t>Budapest lexikon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Majd átfogó kézikönyvek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Végül szakkönyvek</a:t>
            </a:r>
          </a:p>
          <a:p>
            <a:endParaRPr lang="hu-HU" dirty="0" smtClean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Internet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Wikipédia</a:t>
            </a:r>
            <a:r>
              <a:rPr lang="hu-HU" dirty="0" smtClean="0"/>
              <a:t> könnyen elérhető, de </a:t>
            </a:r>
          </a:p>
          <a:p>
            <a:pPr marL="0" indent="0">
              <a:buNone/>
            </a:pPr>
            <a:r>
              <a:rPr lang="hu-HU" dirty="0"/>
              <a:t>nem mindig megbízható </a:t>
            </a:r>
            <a:r>
              <a:rPr lang="hu-HU" dirty="0" smtClean="0"/>
              <a:t>forrás, ne csak erre támaszkodj!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 smtClean="0"/>
              <a:t>Könyvtárak történetéhez az adott intézmény saját honlapját használd! </a:t>
            </a:r>
            <a:r>
              <a:rPr lang="hu-HU" dirty="0" err="1" smtClean="0"/>
              <a:t>Pl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Országos Széchényi Könyvtár:             oszk.hu  - Rólunk - Történet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028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60814" y="242511"/>
            <a:ext cx="9404723" cy="1400530"/>
          </a:xfrm>
        </p:spPr>
        <p:txBody>
          <a:bodyPr/>
          <a:lstStyle/>
          <a:p>
            <a:r>
              <a:rPr lang="hu-HU" dirty="0" smtClean="0"/>
              <a:t>Hogyan építsd fel a prezentációd?</a:t>
            </a:r>
            <a:br>
              <a:rPr lang="hu-HU" dirty="0" smtClean="0"/>
            </a:b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1. Címdia (Tüntessétek fel a ppt </a:t>
            </a:r>
            <a:r>
              <a:rPr lang="hu-HU" sz="3200" dirty="0"/>
              <a:t>k</a:t>
            </a:r>
            <a:r>
              <a:rPr lang="hu-HU" sz="3200" dirty="0" smtClean="0"/>
              <a:t>észítőinek nevét is)</a:t>
            </a:r>
          </a:p>
          <a:p>
            <a:r>
              <a:rPr lang="hu-HU" sz="3200" dirty="0" smtClean="0"/>
              <a:t>2- 5.  dia A téma kifejtése:</a:t>
            </a:r>
          </a:p>
          <a:p>
            <a:pPr marL="0" indent="0">
              <a:buNone/>
            </a:pPr>
            <a:r>
              <a:rPr lang="hu-HU" sz="3200" dirty="0"/>
              <a:t>s</a:t>
            </a:r>
            <a:r>
              <a:rPr lang="hu-HU" sz="3200" dirty="0" smtClean="0"/>
              <a:t>zemélyenként  minimum 2 dia</a:t>
            </a:r>
          </a:p>
          <a:p>
            <a:r>
              <a:rPr lang="hu-HU" sz="3200" dirty="0"/>
              <a:t>6</a:t>
            </a:r>
            <a:r>
              <a:rPr lang="hu-HU" sz="3200" dirty="0" smtClean="0"/>
              <a:t>.      dia Utolsó dia: felhasznált irodalom</a:t>
            </a:r>
          </a:p>
          <a:p>
            <a:pPr marL="0" indent="0">
              <a:buNone/>
            </a:pPr>
            <a:r>
              <a:rPr lang="hu-HU" sz="3200" dirty="0" smtClean="0"/>
              <a:t> (esetleg bibliográfia)</a:t>
            </a:r>
          </a:p>
          <a:p>
            <a:pPr marL="0" indent="0">
              <a:buNone/>
            </a:pP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032420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74220" y="505269"/>
            <a:ext cx="9404723" cy="1400530"/>
          </a:xfrm>
        </p:spPr>
        <p:txBody>
          <a:bodyPr/>
          <a:lstStyle/>
          <a:p>
            <a:pPr algn="ctr"/>
            <a:r>
              <a:rPr lang="hu-HU" dirty="0" smtClean="0"/>
              <a:t>A dia összeállítása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3310" y="2063428"/>
            <a:ext cx="8946541" cy="4195481"/>
          </a:xfrm>
        </p:spPr>
        <p:txBody>
          <a:bodyPr>
            <a:normAutofit fontScale="32500" lnSpcReduction="20000"/>
          </a:bodyPr>
          <a:lstStyle/>
          <a:p>
            <a:r>
              <a:rPr lang="hu-HU" sz="9000" dirty="0"/>
              <a:t> </a:t>
            </a:r>
            <a:r>
              <a:rPr lang="hu-HU" sz="9000" dirty="0" smtClean="0"/>
              <a:t> ne másolj kész szövegeket</a:t>
            </a:r>
          </a:p>
          <a:p>
            <a:r>
              <a:rPr lang="hu-HU" sz="9000" dirty="0" smtClean="0"/>
              <a:t>  a  lényeget emeld ki</a:t>
            </a:r>
          </a:p>
          <a:p>
            <a:r>
              <a:rPr lang="hu-HU" sz="9000" dirty="0"/>
              <a:t> </a:t>
            </a:r>
            <a:r>
              <a:rPr lang="hu-HU" sz="9000" dirty="0" smtClean="0"/>
              <a:t> kulcsszavakat használj</a:t>
            </a:r>
          </a:p>
          <a:p>
            <a:r>
              <a:rPr lang="hu-HU" sz="9000" dirty="0"/>
              <a:t> </a:t>
            </a:r>
            <a:r>
              <a:rPr lang="hu-HU" sz="9000" dirty="0" smtClean="0"/>
              <a:t> a szóbeli előadás során ezekre támaszkodhatsz</a:t>
            </a:r>
          </a:p>
          <a:p>
            <a:r>
              <a:rPr lang="hu-HU" sz="9000" dirty="0"/>
              <a:t> </a:t>
            </a:r>
            <a:r>
              <a:rPr lang="hu-HU" sz="9000" dirty="0" smtClean="0"/>
              <a:t> a képek ne uralják a diákat </a:t>
            </a:r>
          </a:p>
          <a:p>
            <a:r>
              <a:rPr lang="hu-HU" sz="9000" dirty="0" smtClean="0"/>
              <a:t>  figyelj a </a:t>
            </a:r>
            <a:r>
              <a:rPr lang="hu-HU" sz="9000" dirty="0"/>
              <a:t>megfelelő arányra</a:t>
            </a:r>
          </a:p>
          <a:p>
            <a:endParaRPr lang="hu-HU" sz="9000" dirty="0" smtClean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2406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Mire figyelj a  kiselőadás előadásakor?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előzetes felkészülés</a:t>
            </a:r>
          </a:p>
          <a:p>
            <a:r>
              <a:rPr lang="hu-HU" sz="2800" dirty="0" smtClean="0"/>
              <a:t>kiállás (testbeszéd)</a:t>
            </a:r>
          </a:p>
          <a:p>
            <a:r>
              <a:rPr lang="hu-HU" sz="2800" dirty="0" smtClean="0"/>
              <a:t>szemkontaktus</a:t>
            </a:r>
          </a:p>
          <a:p>
            <a:r>
              <a:rPr lang="hu-HU" sz="2800" dirty="0" smtClean="0"/>
              <a:t>kulcsszavak alapján kerek mondatokban fogalmazz</a:t>
            </a:r>
          </a:p>
          <a:p>
            <a:r>
              <a:rPr lang="hu-HU" sz="2800" dirty="0" smtClean="0"/>
              <a:t>(ha 4-nél több dia készül a téma kifejtésére: felváltva adjatok elő -  így érdekesebb)</a:t>
            </a:r>
          </a:p>
          <a:p>
            <a:r>
              <a:rPr lang="hu-HU" sz="2800" dirty="0" smtClean="0"/>
              <a:t>- köszönd meg a figyelmet</a:t>
            </a:r>
            <a:endParaRPr lang="hu-H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 -  egy hónap áll rendelkezésetekre,</a:t>
            </a:r>
            <a:br>
              <a:rPr lang="hu-HU" sz="3200" dirty="0" smtClean="0"/>
            </a:br>
            <a:r>
              <a:rPr lang="hu-HU" sz="3200" dirty="0" smtClean="0"/>
              <a:t> -  ha problémád merül fel, kérdezz!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hu-HU" sz="8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hu-HU" sz="8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Mindenkinek jó munkát kívánunk!!!</a:t>
            </a:r>
            <a:endParaRPr lang="hu-HU" sz="8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96</TotalTime>
  <Words>427</Words>
  <Application>Microsoft Office PowerPoint</Application>
  <PresentationFormat>Widescreen</PresentationFormat>
  <Paragraphs>88</Paragraphs>
  <Slides>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Hogyan csináljam meg a könyvtári informatika házimat?</vt:lpstr>
      <vt:lpstr>Fontos tudnivalók:</vt:lpstr>
      <vt:lpstr>Tanácsok</vt:lpstr>
      <vt:lpstr>Anyaggyűjtéshez 2 egymást követő informatika óra áll rendelkezésedre:</vt:lpstr>
      <vt:lpstr>Milyen forrásokat érdemes használni az anyaggyűjtéshez?</vt:lpstr>
      <vt:lpstr>Hogyan építsd fel a prezentációd?  </vt:lpstr>
      <vt:lpstr>A dia összeállítása</vt:lpstr>
      <vt:lpstr>Mire figyelj a  kiselőadás előadásakor?</vt:lpstr>
      <vt:lpstr> -  egy hónap áll rendelkezésetekre,  -  ha problémád merül fel, kérdezz!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Hogyan csináljam mega könyvtári informatika házimat?</dc:title>
  <dc:creator>Boss</dc:creator>
  <cp:lastModifiedBy>Csaba Elbert</cp:lastModifiedBy>
  <cp:revision>27</cp:revision>
  <dcterms:created xsi:type="dcterms:W3CDTF">2016-04-20T20:17:39Z</dcterms:created>
  <dcterms:modified xsi:type="dcterms:W3CDTF">2019-01-14T20:49:49Z</dcterms:modified>
</cp:coreProperties>
</file>